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350" r:id="rId2"/>
    <p:sldId id="339" r:id="rId3"/>
    <p:sldId id="340" r:id="rId4"/>
    <p:sldId id="354" r:id="rId5"/>
    <p:sldId id="341" r:id="rId6"/>
    <p:sldId id="342" r:id="rId7"/>
    <p:sldId id="343" r:id="rId8"/>
    <p:sldId id="344" r:id="rId9"/>
    <p:sldId id="345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7" r:id="rId22"/>
    <p:sldId id="368" r:id="rId23"/>
    <p:sldId id="366" r:id="rId24"/>
    <p:sldId id="369" r:id="rId25"/>
    <p:sldId id="370" r:id="rId26"/>
    <p:sldId id="371" r:id="rId27"/>
    <p:sldId id="374" r:id="rId28"/>
    <p:sldId id="372" r:id="rId29"/>
    <p:sldId id="373" r:id="rId3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Slab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88C8CF7-3CAF-538B-AD04-2186AC4F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t-EE" sz="3200" b="1" dirty="0"/>
              <a:t>Asendamatud </a:t>
            </a:r>
            <a:r>
              <a:rPr lang="et-EE" sz="3200" b="1" dirty="0" err="1"/>
              <a:t>abililised</a:t>
            </a:r>
            <a:r>
              <a:rPr lang="et-EE" sz="3200" b="1" dirty="0"/>
              <a:t> KEVEK võistluste korraldamisel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0C7E38D-1C4E-B07F-03DE-FCDD7FB0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042" y="1303336"/>
            <a:ext cx="3999900" cy="30789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2800" b="1" dirty="0"/>
              <a:t> MARTI SOOSAAR</a:t>
            </a:r>
          </a:p>
          <a:p>
            <a:pPr marL="139700" indent="0">
              <a:buNone/>
            </a:pPr>
            <a:r>
              <a:rPr lang="et-EE" sz="2800" b="1" dirty="0"/>
              <a:t>väsimatu spordihing ja võistluste kommentaator</a:t>
            </a:r>
            <a:endParaRPr lang="en-US" sz="2800" b="1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1FCA6FB-2D33-58B8-6AA0-AAFF7F6D60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" name="Pilt 6" descr="Pilt, millel on kujutatud toas, inimene, sülearvuti, mikrofon&#10;&#10;Tehisintellekti genereeritud sisu ei pruugi olla õige.">
            <a:extLst>
              <a:ext uri="{FF2B5EF4-FFF2-40B4-BE49-F238E27FC236}">
                <a16:creationId xmlns:a16="http://schemas.microsoft.com/office/drawing/2014/main" id="{9B1977AE-6C1A-13F6-8E42-778ADA855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942" y="1489825"/>
            <a:ext cx="4556090" cy="29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E4C1-5B94-AEDA-2372-9B8B849B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b="1" dirty="0"/>
              <a:t>Hea abiline võistluste korraldamisel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81A4-75CE-6E92-EE1A-F30016045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4000" dirty="0"/>
              <a:t>PRIIT TUUBEL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102DD-D419-9BB5-8483-1876EFFD3D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17759" y="2081891"/>
            <a:ext cx="1206096" cy="2098213"/>
          </a:xfrm>
        </p:spPr>
        <p:txBody>
          <a:bodyPr/>
          <a:lstStyle/>
          <a:p>
            <a:pPr marL="139700" indent="0">
              <a:buNone/>
            </a:pPr>
            <a:endParaRPr lang="et-EE" dirty="0"/>
          </a:p>
        </p:txBody>
      </p:sp>
      <p:pic>
        <p:nvPicPr>
          <p:cNvPr id="11266" name="Picture 2" descr="Foto kirjeldus ei ole saadaval.">
            <a:extLst>
              <a:ext uri="{FF2B5EF4-FFF2-40B4-BE49-F238E27FC236}">
                <a16:creationId xmlns:a16="http://schemas.microsoft.com/office/drawing/2014/main" id="{958CD44E-56A2-2637-5A87-5919776F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09" y="1426520"/>
            <a:ext cx="4500525" cy="32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2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4A86-B444-6F47-F203-E26C7793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b="1" dirty="0"/>
              <a:t>Hea abiline võistluste korraldamisel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7488-B679-26B8-BE51-A66C29DF1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AADI JUUS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93131-4139-6697-4DF1-029403C7DB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358322" y="2343175"/>
            <a:ext cx="1321577" cy="1539450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00C933-382A-5625-8C1F-D5117B73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29" y="1433015"/>
            <a:ext cx="4544045" cy="30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3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397F-61E8-5DEA-073F-ED38B1D1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0E648-EF86-42D7-8F17-BECC70902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PEETER KUZNETSOV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256A6-8FEA-E322-C0C1-4A949347FB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47766" y="2095624"/>
            <a:ext cx="1865633" cy="2276105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2490307-D64C-3B2B-8CC7-95538815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28" y="1144125"/>
            <a:ext cx="2851785" cy="3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5A0B-0905-6A47-9C53-BE2D2659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6261-1E07-92A9-8839-65690FBEA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RAHEL KALLAU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F0A3A-2667-9D8F-A0FB-AE7187334C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70122" y="2179341"/>
            <a:ext cx="2294917" cy="2061723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9218" name="Picture 2" descr="Foto kirjeldus ei ole saadaval.">
            <a:extLst>
              <a:ext uri="{FF2B5EF4-FFF2-40B4-BE49-F238E27FC236}">
                <a16:creationId xmlns:a16="http://schemas.microsoft.com/office/drawing/2014/main" id="{F51BE6D8-1EA8-E74E-0AE3-16378108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84" y="1643170"/>
            <a:ext cx="4773694" cy="31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0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B50E-33CD-175B-15BD-723F1206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41119-C3C8-AC6B-6EBC-70F7BA8F0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MARIKA KOPLIMÄGI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8A795-DF5C-2194-5B33-BC0DC516149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84906" y="2180097"/>
            <a:ext cx="1423593" cy="1733307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2785187-B3D5-1B94-4F6B-B0F9D26A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74" y="1193050"/>
            <a:ext cx="4949814" cy="32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0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E567-1677-1318-7345-45D83C17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2A123-22F8-1B07-CC5D-F307827D3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HUGO TOLL ennekõike suurepärane </a:t>
            </a:r>
            <a:r>
              <a:rPr lang="et-EE" sz="2400" dirty="0" err="1"/>
              <a:t>keveki</a:t>
            </a:r>
            <a:r>
              <a:rPr lang="et-EE" sz="2400" dirty="0"/>
              <a:t> ürituste fotograaf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5FFF3-13B8-A4B4-2C99-AB2BF192A93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89734" y="2120164"/>
            <a:ext cx="1211145" cy="1797165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10CD667-D855-4E30-D07F-B92DCAF2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21" y="1489825"/>
            <a:ext cx="4510833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1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5C50-AD5C-26EE-ADF7-36DE3501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0CA1-19B1-3762-C2E0-7787FC4EB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ANTI VEERMAA erinevate </a:t>
            </a:r>
            <a:r>
              <a:rPr lang="et-EE" sz="2800" dirty="0" err="1"/>
              <a:t>KEVEKi</a:t>
            </a:r>
            <a:r>
              <a:rPr lang="et-EE" sz="2800" dirty="0"/>
              <a:t> trükiste kujundaja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C9A99-5BBF-94C0-58BC-21A69C82B2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93857" y="2247656"/>
            <a:ext cx="1467782" cy="2043053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2290" name="Picture 2" descr="Foto kirjeldus ei ole saadaval.">
            <a:extLst>
              <a:ext uri="{FF2B5EF4-FFF2-40B4-BE49-F238E27FC236}">
                <a16:creationId xmlns:a16="http://schemas.microsoft.com/office/drawing/2014/main" id="{C36C21FC-1ADA-954D-C7EB-5A86C570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00" y="1079252"/>
            <a:ext cx="3294777" cy="36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1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B851-092E-CBCE-1969-EB72D27A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DE0AF-5CE3-979B-F10E-57CDD296B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JÜRI ORG  võistlus  ülekannete kommentaator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ABB7E-E157-12B8-5327-A91592C40F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0" y="2743199"/>
            <a:ext cx="1136100" cy="1825525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2290" name="Picture 2" descr="Võib olla pilt järgmisest: üks või mitu inimest, uudistetuba ja tekst sisuga: ነ lenovo 군구방 JOON JOON JOON HT">
            <a:extLst>
              <a:ext uri="{FF2B5EF4-FFF2-40B4-BE49-F238E27FC236}">
                <a16:creationId xmlns:a16="http://schemas.microsoft.com/office/drawing/2014/main" id="{31DA753F-0255-F15F-4D0D-66C5E543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76" y="1460152"/>
            <a:ext cx="4837985" cy="32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3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70BD-37EC-97DB-16FC-CD2018A0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70C70-BA5B-4C3B-843B-331B4EE8F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3600" dirty="0"/>
              <a:t>MAILI NURME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B239A-89BF-C04D-D9CF-15CF9BD04E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66603" y="1964648"/>
            <a:ext cx="1381171" cy="1890225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2050" name="Picture 2" descr="Foto kirjeldus ei ole saadaval.">
            <a:extLst>
              <a:ext uri="{FF2B5EF4-FFF2-40B4-BE49-F238E27FC236}">
                <a16:creationId xmlns:a16="http://schemas.microsoft.com/office/drawing/2014/main" id="{124A32FD-F6D4-98B6-0ED0-B6F65CD9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00" y="1327236"/>
            <a:ext cx="3411432" cy="34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9835-4DDB-C633-D101-5A80592F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9F7A8-9DB9-DEB2-2FE6-42588AB37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PILLE NAGGEL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02E1B-48D0-B77B-A53C-D8DFFC3508B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89142" y="2133729"/>
            <a:ext cx="2438458" cy="2107336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5362" name="Picture 2" descr="Foto kirjeldus ei ole saadaval.">
            <a:extLst>
              <a:ext uri="{FF2B5EF4-FFF2-40B4-BE49-F238E27FC236}">
                <a16:creationId xmlns:a16="http://schemas.microsoft.com/office/drawing/2014/main" id="{92A13F06-E81E-A43A-25B7-D182A903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1" y="1269055"/>
            <a:ext cx="352044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4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6B3AE8-53C6-DB47-366C-78F40088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8" y="223409"/>
            <a:ext cx="8368200" cy="686100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/>
              <a:t>Hea abiline võistluste korraldamisel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A4C6EF6-256C-D1CF-C4D6-748D28BED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642" y="1255209"/>
            <a:ext cx="3999900" cy="30789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3200" b="1" dirty="0"/>
              <a:t>RAUL KANGUR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F5E625B-1EF3-0854-E1F6-9888026D40B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738659" y="2078887"/>
            <a:ext cx="1249916" cy="1807911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026" name="Picture 2" descr="Foto kirjeldus ei ole saadaval.">
            <a:extLst>
              <a:ext uri="{FF2B5EF4-FFF2-40B4-BE49-F238E27FC236}">
                <a16:creationId xmlns:a16="http://schemas.microsoft.com/office/drawing/2014/main" id="{9DA465C7-CEF9-57B7-992D-4E43B2B8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32" y="1423164"/>
            <a:ext cx="4488272" cy="29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0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1DCB-B700-C820-01CD-4EB9256C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65D33-F8A9-19B3-C32F-65C6DFD9D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SIIRI KAAVER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E7A6A-E472-5881-0D34-89EA2BDB97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99310" y="2031865"/>
            <a:ext cx="1419935" cy="2078836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3074" name="Picture 2" descr="Foto kirjeldus ei ole saadaval.">
            <a:extLst>
              <a:ext uri="{FF2B5EF4-FFF2-40B4-BE49-F238E27FC236}">
                <a16:creationId xmlns:a16="http://schemas.microsoft.com/office/drawing/2014/main" id="{13EAC046-C0A2-EEAF-45AB-715FA838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33" y="1212646"/>
            <a:ext cx="3461038" cy="34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8C33-0CC5-166C-DB94-A8E5E3A8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DE648-EEE2-2E49-8070-A57B192E7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3200" dirty="0"/>
              <a:t>VLADIMIR REDPAP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9E646-4A22-4B4C-7D3F-DA14A871430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525868" y="3309890"/>
            <a:ext cx="940122" cy="1552292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5A35444-243E-3F96-0431-C6300060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17" y="1144125"/>
            <a:ext cx="2111044" cy="37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1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F2AB-6A8D-D66E-DC6B-AF919A20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C8E75-C699-E2B8-B7C9-7C86B8E8B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2800" dirty="0"/>
              <a:t>HELARI HELLENURM</a:t>
            </a:r>
          </a:p>
          <a:p>
            <a:pPr marL="139700" indent="0">
              <a:buNone/>
            </a:pPr>
            <a:r>
              <a:rPr lang="et-EE" sz="2400" dirty="0" err="1"/>
              <a:t>Keveki</a:t>
            </a:r>
            <a:r>
              <a:rPr lang="et-EE" sz="2400" dirty="0"/>
              <a:t> </a:t>
            </a:r>
            <a:r>
              <a:rPr lang="et-EE" sz="2400" dirty="0" err="1"/>
              <a:t>Instagramm</a:t>
            </a:r>
            <a:r>
              <a:rPr lang="et-EE" sz="2400" dirty="0"/>
              <a:t> ja FB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0B4F-98B8-6376-D38D-FB02CF53D2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094238" y="2391476"/>
            <a:ext cx="1152229" cy="1461269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5122" name="Picture 2" descr="Foto kirjeldus ei ole saadaval.">
            <a:extLst>
              <a:ext uri="{FF2B5EF4-FFF2-40B4-BE49-F238E27FC236}">
                <a16:creationId xmlns:a16="http://schemas.microsoft.com/office/drawing/2014/main" id="{E6AD0994-7908-B1DD-D511-01910586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46" y="1329524"/>
            <a:ext cx="3355951" cy="33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1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8EA-AF95-AF10-D83E-D7246043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E29CE-E7FB-EECB-A73B-76840AA96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2800" dirty="0"/>
              <a:t>HELDI KIISLER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543F2-2770-D9B2-E8AA-C0213B7934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" name="Pilt 6" descr="Pilt, millel on kujutatud rõivad, inimene, Inimese nägu, naeratus&#10;&#10;Tehisintellekti genereeritud sisu ei pruugi olla õige.">
            <a:extLst>
              <a:ext uri="{FF2B5EF4-FFF2-40B4-BE49-F238E27FC236}">
                <a16:creationId xmlns:a16="http://schemas.microsoft.com/office/drawing/2014/main" id="{FD55C762-D46F-5E6D-6E1E-A8829696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361" y="1120980"/>
            <a:ext cx="2724953" cy="38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2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93B3-1C66-9A1E-D27D-45190706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AB8C9-4B33-DC85-83BC-38D147E17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3200" dirty="0"/>
              <a:t>INGRID LINDENBERG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4D8CB-A938-DA19-F4BA-349CE6CF1D2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07076" y="1982454"/>
            <a:ext cx="1870003" cy="2107336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6146" name="Picture 2" descr="Foto kirjeldus ei ole saadaval.">
            <a:extLst>
              <a:ext uri="{FF2B5EF4-FFF2-40B4-BE49-F238E27FC236}">
                <a16:creationId xmlns:a16="http://schemas.microsoft.com/office/drawing/2014/main" id="{0FB30A7F-64BA-DD3D-DEB4-C078C438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2437"/>
            <a:ext cx="2740256" cy="36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5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F1D2-4978-6D2C-1518-80BBF6E7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18F1-4BA9-5A11-C736-C3A43323E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3200" dirty="0"/>
              <a:t>ÜLO NIINEMETS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9FCF-7756-CBB9-1DD9-4DBE11A6547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30702" y="2051926"/>
            <a:ext cx="1511027" cy="1843030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7170" name="Picture 2" descr="Võib olla pilt järgmisest: 7 inimest, kergejõustik ja tekst">
            <a:extLst>
              <a:ext uri="{FF2B5EF4-FFF2-40B4-BE49-F238E27FC236}">
                <a16:creationId xmlns:a16="http://schemas.microsoft.com/office/drawing/2014/main" id="{2BFC0F55-0D2B-3ECA-A55C-8F25FFE8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45" y="1390831"/>
            <a:ext cx="4612648" cy="307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56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5644-B2ED-B044-EE2E-82BEB4EA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E68DE-CDF3-5A0E-6B1A-235411630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NATALJA MAKAROVA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088D7-9F48-93E3-3982-D4BB36291D3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97044" y="4708764"/>
            <a:ext cx="2273466" cy="1713277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8194" name="Picture 2" descr="Foto kirjeldus ei ole saadaval.">
            <a:extLst>
              <a:ext uri="{FF2B5EF4-FFF2-40B4-BE49-F238E27FC236}">
                <a16:creationId xmlns:a16="http://schemas.microsoft.com/office/drawing/2014/main" id="{E6F70A13-5E1D-0CB4-E4AE-4809E011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28" y="1144125"/>
            <a:ext cx="2777162" cy="37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44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AA31072-DD45-26D3-870D-E52C8905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6DF85A9-1A57-9C16-3D4F-D5DEE9D8C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4400" dirty="0"/>
              <a:t>LY PÄLL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471CE0A-0B7E-522D-2096-63C94D9EFE6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Pilt 5" descr="Pilt, millel on kujutatud sport, kergejõustik, õues, inimene&#10;&#10;Tehisintellekti genereeritud sisu ei pruugi olla õige.">
            <a:extLst>
              <a:ext uri="{FF2B5EF4-FFF2-40B4-BE49-F238E27FC236}">
                <a16:creationId xmlns:a16="http://schemas.microsoft.com/office/drawing/2014/main" id="{D9C02CBB-2B03-E3C7-21C5-48D658CF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54" y="1144125"/>
            <a:ext cx="2526846" cy="37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47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DAAF-45BC-7566-CE61-5757A573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Hea abiline võistluste korraldamisel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BD6A-3D74-EF19-B548-F4B845ABF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2800" dirty="0"/>
              <a:t>TÕNU 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B74CC-B09A-5DE4-6FD2-B9DE3DEE051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329289" y="2188997"/>
            <a:ext cx="2355497" cy="2280667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0297547-6077-26A5-9665-8BC0FE0F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48" y="1272645"/>
            <a:ext cx="5273728" cy="32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9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80FD-15D0-84AA-3254-C21BD478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KEVEKi</a:t>
            </a:r>
            <a:r>
              <a:rPr lang="et-EE" dirty="0"/>
              <a:t>  liikmete seis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3388-7E2F-9C45-7E58-C2584594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900" y="1588168"/>
            <a:ext cx="4184100" cy="2980556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1800" dirty="0" err="1"/>
              <a:t>KEVEK’iga</a:t>
            </a:r>
            <a:r>
              <a:rPr lang="et-EE" sz="1800" dirty="0"/>
              <a:t> liitus 2025 aastal 13 uut liiget, keskmises vanuses 43 aastat ja lahkus 2 liiget</a:t>
            </a:r>
          </a:p>
          <a:p>
            <a:pPr marL="139700" indent="0">
              <a:buNone/>
            </a:pPr>
            <a:r>
              <a:rPr lang="et-EE" sz="1800" dirty="0"/>
              <a:t>31.12.2025 seisuga oli </a:t>
            </a:r>
            <a:r>
              <a:rPr lang="et-EE" sz="1800" dirty="0" err="1"/>
              <a:t>KEVEK’is</a:t>
            </a:r>
            <a:r>
              <a:rPr lang="et-EE" sz="1800" dirty="0"/>
              <a:t> 113 liiget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2832A-327D-8A10-74E3-46B3431F010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91849" y="2013110"/>
            <a:ext cx="1525693" cy="1637519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13E6A4B-BB94-5C96-DEE1-ABC01B5C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90" y="1698170"/>
            <a:ext cx="3789291" cy="28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0DEE0A5-E99D-7B66-D0B5-BB7821F0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74" y="217393"/>
            <a:ext cx="8368200" cy="686100"/>
          </a:xfrm>
        </p:spPr>
        <p:txBody>
          <a:bodyPr>
            <a:normAutofit/>
          </a:bodyPr>
          <a:lstStyle/>
          <a:p>
            <a:r>
              <a:rPr lang="et-EE" sz="3200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6C4CA2B-BA40-A6EF-2FDB-43B2D3F9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74" y="1231146"/>
            <a:ext cx="3999900" cy="3078900"/>
          </a:xfrm>
        </p:spPr>
        <p:txBody>
          <a:bodyPr>
            <a:normAutofit/>
          </a:bodyPr>
          <a:lstStyle/>
          <a:p>
            <a:r>
              <a:rPr lang="et-EE" sz="3200" b="1" dirty="0"/>
              <a:t>MARINA MUTLI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A55631-1DD5-BC9C-6D75-F279A0CC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30" y="1409755"/>
            <a:ext cx="4726006" cy="31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0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65EA49-06D5-204A-6F83-844262AF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3" y="271536"/>
            <a:ext cx="8368200" cy="686100"/>
          </a:xfrm>
        </p:spPr>
        <p:txBody>
          <a:bodyPr/>
          <a:lstStyle/>
          <a:p>
            <a:pPr algn="ctr"/>
            <a:r>
              <a:rPr lang="et-EE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6DC5901-D51F-9DFB-9333-5FE110D9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121" y="1267241"/>
            <a:ext cx="3999900" cy="3078900"/>
          </a:xfrm>
        </p:spPr>
        <p:txBody>
          <a:bodyPr>
            <a:normAutofit/>
          </a:bodyPr>
          <a:lstStyle/>
          <a:p>
            <a:r>
              <a:rPr lang="et-EE" sz="3200" b="1" dirty="0"/>
              <a:t>ANNELI KODASMA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B6085AF-5D6A-FB23-9449-B762156EC58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11350" y="2125118"/>
            <a:ext cx="2140165" cy="2136489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470B7D5-C4AE-AA51-A2A4-A22A4365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44" y="1267241"/>
            <a:ext cx="5351510" cy="35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4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D4AA946-1381-2703-73F2-839161CE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26" y="313646"/>
            <a:ext cx="8368200" cy="686100"/>
          </a:xfrm>
        </p:spPr>
        <p:txBody>
          <a:bodyPr>
            <a:normAutofit/>
          </a:bodyPr>
          <a:lstStyle/>
          <a:p>
            <a:r>
              <a:rPr lang="et-EE" sz="3200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B914304-1D9C-CDB9-68E3-58CE0CB48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47" y="1273257"/>
            <a:ext cx="3999900" cy="3078900"/>
          </a:xfrm>
        </p:spPr>
        <p:txBody>
          <a:bodyPr>
            <a:normAutofit/>
          </a:bodyPr>
          <a:lstStyle/>
          <a:p>
            <a:r>
              <a:rPr lang="et-EE" sz="3200" b="1" dirty="0"/>
              <a:t>AIRI TRALLA</a:t>
            </a:r>
          </a:p>
        </p:txBody>
      </p:sp>
      <p:pic>
        <p:nvPicPr>
          <p:cNvPr id="5" name="Picture 4" descr="A person and person standing on a track&#10;&#10;AI-generated content may be incorrect.">
            <a:extLst>
              <a:ext uri="{FF2B5EF4-FFF2-40B4-BE49-F238E27FC236}">
                <a16:creationId xmlns:a16="http://schemas.microsoft.com/office/drawing/2014/main" id="{75F59F35-405C-E6D9-81FD-B6597B3A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60" y="999746"/>
            <a:ext cx="2322976" cy="38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C4E32AE-060D-8798-0D64-A75345CC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47" y="217393"/>
            <a:ext cx="8368200" cy="686100"/>
          </a:xfrm>
        </p:spPr>
        <p:txBody>
          <a:bodyPr>
            <a:normAutofit/>
          </a:bodyPr>
          <a:lstStyle/>
          <a:p>
            <a:r>
              <a:rPr lang="et-EE" sz="3200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8288680-52C0-C197-BE02-8350B240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916" y="1255209"/>
            <a:ext cx="3999900" cy="30789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t-EE" sz="3200" b="1" dirty="0"/>
              <a:t>IVO KALA</a:t>
            </a:r>
          </a:p>
          <a:p>
            <a:pPr marL="139700" indent="0">
              <a:buNone/>
            </a:pPr>
            <a:r>
              <a:rPr lang="et-EE" sz="2400" b="1" dirty="0"/>
              <a:t>suvised heitevõistlused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41C4C-BF7A-5462-A435-2B3192DD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55" y="1381914"/>
            <a:ext cx="3937850" cy="28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2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E60F84E-7ABC-E7A2-FB47-B5F905A7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05" y="349741"/>
            <a:ext cx="8368200" cy="686100"/>
          </a:xfrm>
        </p:spPr>
        <p:txBody>
          <a:bodyPr>
            <a:normAutofit/>
          </a:bodyPr>
          <a:lstStyle/>
          <a:p>
            <a:r>
              <a:rPr lang="et-EE" sz="3200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6AA1034-BFCB-077B-0095-87E0554F1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995" y="1285288"/>
            <a:ext cx="3999900" cy="3078900"/>
          </a:xfrm>
        </p:spPr>
        <p:txBody>
          <a:bodyPr>
            <a:normAutofit/>
          </a:bodyPr>
          <a:lstStyle/>
          <a:p>
            <a:r>
              <a:rPr lang="et-EE" sz="3200" b="1" dirty="0"/>
              <a:t>HEINO SILDALA</a:t>
            </a:r>
          </a:p>
          <a:p>
            <a:r>
              <a:rPr lang="et-EE" sz="2000" b="1" dirty="0"/>
              <a:t>lemmiktöö abilisena on roobimees</a:t>
            </a:r>
          </a:p>
        </p:txBody>
      </p:sp>
      <p:pic>
        <p:nvPicPr>
          <p:cNvPr id="10242" name="Picture 2" descr="Võib olla pilt järgmisest: 9 inimest, kergejõustik ja tekst">
            <a:extLst>
              <a:ext uri="{FF2B5EF4-FFF2-40B4-BE49-F238E27FC236}">
                <a16:creationId xmlns:a16="http://schemas.microsoft.com/office/drawing/2014/main" id="{D14A6284-1577-A8A5-CD38-56AD324A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41" y="1540041"/>
            <a:ext cx="4530464" cy="30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5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E2CDC96-6EAA-3053-3710-52699D24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10" y="289583"/>
            <a:ext cx="8368200" cy="686100"/>
          </a:xfrm>
        </p:spPr>
        <p:txBody>
          <a:bodyPr>
            <a:normAutofit/>
          </a:bodyPr>
          <a:lstStyle/>
          <a:p>
            <a:r>
              <a:rPr lang="et-EE" sz="3200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EC24C52-FC02-09C3-223C-A960C058F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84" y="1249193"/>
            <a:ext cx="3999900" cy="3078900"/>
          </a:xfrm>
        </p:spPr>
        <p:txBody>
          <a:bodyPr>
            <a:normAutofit/>
          </a:bodyPr>
          <a:lstStyle/>
          <a:p>
            <a:r>
              <a:rPr lang="et-EE" sz="3200" b="1" dirty="0"/>
              <a:t>MARKO PERM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2F2CD1B-2FD3-4067-88E4-D49A303D4D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64206" y="2040874"/>
            <a:ext cx="2666906" cy="2318446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8859DD5-1246-9E8D-5F7B-D9C4A4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1" y="1409940"/>
            <a:ext cx="4711485" cy="31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3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4C3D576-EB10-7624-6E0B-88A1CB39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10" y="349741"/>
            <a:ext cx="8368200" cy="686100"/>
          </a:xfrm>
        </p:spPr>
        <p:txBody>
          <a:bodyPr>
            <a:normAutofit/>
          </a:bodyPr>
          <a:lstStyle/>
          <a:p>
            <a:r>
              <a:rPr lang="et-EE" sz="3200" b="1" dirty="0"/>
              <a:t>Hea abiline võistluste korraldamisel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F3D158C-4005-D92E-6491-05EC67AA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137" y="1243178"/>
            <a:ext cx="3999900" cy="3078900"/>
          </a:xfrm>
        </p:spPr>
        <p:txBody>
          <a:bodyPr>
            <a:normAutofit/>
          </a:bodyPr>
          <a:lstStyle/>
          <a:p>
            <a:r>
              <a:rPr lang="et-EE" sz="3200" b="1" dirty="0"/>
              <a:t>AHTO PÄRI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6D84E72-1F8C-9DCD-B20D-F867BD436BC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07475" y="1639316"/>
            <a:ext cx="1926528" cy="1751496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78FAB79-84B8-EC9B-5C74-640FBFD8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53" y="1270588"/>
            <a:ext cx="5077303" cy="3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27007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223</Words>
  <Application>Microsoft Office PowerPoint</Application>
  <PresentationFormat>Ekraaniseanss (16:9)</PresentationFormat>
  <Paragraphs>63</Paragraphs>
  <Slides>29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29</vt:i4>
      </vt:variant>
    </vt:vector>
  </HeadingPairs>
  <TitlesOfParts>
    <vt:vector size="33" baseType="lpstr">
      <vt:lpstr>Arial</vt:lpstr>
      <vt:lpstr>Roboto</vt:lpstr>
      <vt:lpstr>Roboto Slab</vt:lpstr>
      <vt:lpstr>Marina</vt:lpstr>
      <vt:lpstr>Asendamatud abililised KEVEK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 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Hea abiline võistluste korraldamisel</vt:lpstr>
      <vt:lpstr>KEVEKi  liikmete seis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KERGEJÕUSTIKUVETERANIDE KLUBI KEVEK ÜLDKOOSOLEK 21.01.2022.</dc:title>
  <dc:creator>Enno</dc:creator>
  <cp:lastModifiedBy>Vennad Ehitus</cp:lastModifiedBy>
  <cp:revision>500</cp:revision>
  <dcterms:modified xsi:type="dcterms:W3CDTF">2026-02-06T13:41:39Z</dcterms:modified>
</cp:coreProperties>
</file>